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7" r:id="rId5"/>
    <p:sldId id="268" r:id="rId6"/>
    <p:sldId id="269" r:id="rId7"/>
  </p:sldIdLst>
  <p:sldSz cx="12192000" cy="6858000"/>
  <p:notesSz cx="6797675" cy="992822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00"/>
    <a:srgbClr val="EAF92B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24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12BA86-39AB-4636-9B9E-B9AF4FFD35F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270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BC2A4A-29B9-4667-BFF0-99083EDB29D6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9107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BC2A4A-29B9-4667-BFF0-99083EDB29D6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01860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BC2A4A-29B9-4667-BFF0-99083EDB29D6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3861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BC2A4A-29B9-4667-BFF0-99083EDB29D6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5554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BC2A4A-29B9-4667-BFF0-99083EDB29D6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37108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3E49F-A060-4DE6-A10B-DE52AE46B93A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88268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420E7C-6C70-4606-9B64-A33C51A3BE09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0706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BC2A4A-29B9-4667-BFF0-99083EDB29D6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2133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90B938-3B0D-4889-9CDE-BC86AE6FDAA4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3293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27DFB4-959E-4BE6-AB34-64889BD2B489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8896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9DBEDD-856B-41EA-A9CA-3E90E7FFF896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5561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9330A8-CBEF-4936-8808-9F4BE53BAAB6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2807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F0CE9C-0FC0-45DC-AA9E-1FC889785064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6466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9290C3-C561-43EB-8C89-5BF075492286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30736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40A52D-27A3-41C3-9C24-70DDC87EC8C9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0845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alphaModFix amt="4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00BC2A4A-29B9-4667-BFF0-99083EDB29D6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4923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10/02%20-%20Sur&#253;%20-%20Zvl&#225;&#353;tnosti%20v%20po&#382;adavc&#237;ch%20na%20n&#225;vrh%20a%20realizaci%20chemick&#233;%20&#269;&#225;sti%20koksovny%20pro%20asijsk&#253;%20(Indick&#253;)%20trh%20.pptx" TargetMode="External"/><Relationship Id="rId2" Type="http://schemas.openxmlformats.org/officeDocument/2006/relationships/hyperlink" Target="10/TZ_newOK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10/Cokemaking_Conference_Pr&#228;sentation_final.pptx" TargetMode="External"/><Relationship Id="rId4" Type="http://schemas.openxmlformats.org/officeDocument/2006/relationships/hyperlink" Target="10/CKS-Vecer_WO+RME.ppt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10/06%20-%20Piech%20-%20Uheln&#233;%20hornictv&#237;%20v%20ostravsko%20-%20karvinsk&#233;m%20rev&#237;ru%201990%20-%202022.ppsx" TargetMode="External"/><Relationship Id="rId2" Type="http://schemas.openxmlformats.org/officeDocument/2006/relationships/hyperlink" Target="10/00%2021%20&#352;PECIFIKA%20PREV&#193;DZKY%20A%20KON&#352;TRUKCI&#205;%20KOM%20KB11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10/CZ%20Cokemaking%20Conference%202021_Liszio.pptx" TargetMode="External"/><Relationship Id="rId5" Type="http://schemas.openxmlformats.org/officeDocument/2006/relationships/hyperlink" Target="10/ICHPW%20Ostrava%202021.pptx" TargetMode="External"/><Relationship Id="rId4" Type="http://schemas.openxmlformats.org/officeDocument/2006/relationships/hyperlink" Target="10/07%20-%20Slav&#237;kov&#225;%20-%20Snaha%20nen&#237;%20koksovateln&#225;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10/2021-11%20CCCC%20on%20site%20presentation.pptx" TargetMode="External"/><Relationship Id="rId2" Type="http://schemas.openxmlformats.org/officeDocument/2006/relationships/hyperlink" Target="10/10%20-%20Kubick&#253;%20-%20Koks&#225;rensk&#233;%20stroje%20pracuj&#237;c&#237;%20v%20bezobslu&#382;n&#233;m%20provozu%20a%20jejich%20polohov&#225;n&#237;%20pomoc&#237;%20SPKV-03.pps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10/13%20-%20S&#237;vek%20-%20V&#253;voj%20kvality%20&#269;ernouheln&#233;ho%20dehtu%20.PPTX" TargetMode="External"/><Relationship Id="rId4" Type="http://schemas.openxmlformats.org/officeDocument/2006/relationships/hyperlink" Target="10/37%20MKK%20Stiskala_na%20m&#237;st&#283;.ppt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11/14%20-%20Baran%20-%20Vliv%20petrografick&#233;ho%20slo&#382;en&#237;%20uhl&#237;%20na%20rozp&#237;navost%20p&#283;chovan&#233;%20uheln&#233;%20vs&#225;zky%20final.pptx" TargetMode="External"/><Relationship Id="rId2" Type="http://schemas.openxmlformats.org/officeDocument/2006/relationships/hyperlink" Target="10/13%20-%20S&#237;vek%20-%20V&#253;voj%20kvality%20&#269;ernouheln&#233;ho%20dehtu%20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10/37.%20International%20Czech%20Cokemaking%20Conference.pptx" TargetMode="External"/><Relationship Id="rId5" Type="http://schemas.openxmlformats.org/officeDocument/2006/relationships/hyperlink" Target="11/16%20-%20Hirman%20-%20Realizace%20protipra&#353;n&#253;ch%20opat&#345;en&#237;%20v%20hn&#283;douheln&#253;ch%20provozech.pptx" TargetMode="External"/><Relationship Id="rId4" Type="http://schemas.openxmlformats.org/officeDocument/2006/relationships/hyperlink" Target="11/15%20-%20Rusn&#225;k%20-%20Naj&#269;astej&#353;ie%20vyskytuj&#250;ce%20sa%20faktory%20pr&#225;ce%20a%20pracovn&#233;ho%20prostredia%20.ppt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3352" y="-171400"/>
            <a:ext cx="9552384" cy="2808288"/>
          </a:xfrm>
        </p:spPr>
        <p:txBody>
          <a:bodyPr/>
          <a:lstStyle/>
          <a:p>
            <a:pPr eaLnBrk="1" hangingPunct="1"/>
            <a:r>
              <a:rPr lang="cs-CZ" altLang="cs-CZ" sz="3200" b="1" dirty="0"/>
              <a:t>37. MEZINÁRODNÍ KOKSÁRENSKÁ KONFERENCE</a:t>
            </a:r>
            <a:br>
              <a:rPr lang="cs-CZ" altLang="cs-CZ" sz="3200" b="1" dirty="0"/>
            </a:br>
            <a:r>
              <a:rPr lang="cs-CZ" altLang="cs-CZ" sz="3200" b="1" dirty="0"/>
              <a:t/>
            </a:r>
            <a:br>
              <a:rPr lang="cs-CZ" altLang="cs-CZ" sz="3200" b="1" dirty="0"/>
            </a:br>
            <a:r>
              <a:rPr lang="cs-CZ" altLang="cs-CZ" sz="3200" b="1" dirty="0"/>
              <a:t>37th INTERNATIONAL COKEMAKING CONFERENCE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15680" y="2956666"/>
            <a:ext cx="5219700" cy="1049337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sz="1800" dirty="0"/>
              <a:t>10. –  11. 11. 2021</a:t>
            </a:r>
          </a:p>
          <a:p>
            <a:pPr eaLnBrk="1" hangingPunct="1"/>
            <a:r>
              <a:rPr lang="en-US" altLang="cs-CZ" sz="1600" dirty="0"/>
              <a:t>Clarion Congress Hotel Ostrava</a:t>
            </a:r>
            <a:endParaRPr lang="cs-CZ" altLang="cs-CZ" sz="1600" dirty="0"/>
          </a:p>
          <a:p>
            <a:pPr eaLnBrk="1" hangingPunct="1"/>
            <a:r>
              <a:rPr lang="cs-CZ" altLang="cs-CZ" sz="1800" dirty="0"/>
              <a:t>Česká republika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3772694" y="5892505"/>
            <a:ext cx="45720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ČESKÁ KOKSÁRENSKÁ SPOLEČNOST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CZECH COKEMAKING SOCIETY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/>
              <a:t>www.ceska-koksarenska.cz</a:t>
            </a:r>
          </a:p>
        </p:txBody>
      </p:sp>
      <p:sp>
        <p:nvSpPr>
          <p:cNvPr id="2" name="Obdélník 1"/>
          <p:cNvSpPr/>
          <p:nvPr/>
        </p:nvSpPr>
        <p:spPr>
          <a:xfrm>
            <a:off x="1686124" y="4325781"/>
            <a:ext cx="82788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200" b="1" dirty="0"/>
              <a:t>ORGANIZAČNÍ VÝBOR - ORGANIZATION COMMITTEE</a:t>
            </a:r>
          </a:p>
          <a:p>
            <a:pPr algn="ctr"/>
            <a:endParaRPr lang="cs-CZ" sz="1200" dirty="0"/>
          </a:p>
          <a:p>
            <a:pPr algn="ctr"/>
            <a:r>
              <a:rPr lang="cs-CZ" sz="1200" dirty="0"/>
              <a:t>Pavel BARAN</a:t>
            </a:r>
          </a:p>
          <a:p>
            <a:pPr algn="ctr"/>
            <a:r>
              <a:rPr lang="cs-CZ" sz="1200" dirty="0"/>
              <a:t>Valerie PASZOVÁ</a:t>
            </a:r>
          </a:p>
          <a:p>
            <a:pPr algn="ctr"/>
            <a:r>
              <a:rPr lang="cs-CZ" sz="1200" dirty="0"/>
              <a:t>Stanislav CZUDEK</a:t>
            </a:r>
          </a:p>
          <a:p>
            <a:pPr algn="ctr"/>
            <a:r>
              <a:rPr lang="cs-CZ" sz="1200" dirty="0"/>
              <a:t>Rostislav KUNČICKÝ</a:t>
            </a:r>
          </a:p>
          <a:p>
            <a:pPr algn="ctr"/>
            <a:r>
              <a:rPr lang="cs-CZ" sz="1200" dirty="0"/>
              <a:t>Jana TOMANOVÁ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392" y="4324494"/>
            <a:ext cx="2736304" cy="21713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/ Agenda 10.11.21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2278108"/>
              </p:ext>
            </p:extLst>
          </p:nvPr>
        </p:nvGraphicFramePr>
        <p:xfrm>
          <a:off x="1775520" y="1268760"/>
          <a:ext cx="8640960" cy="48158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92088"/>
                <a:gridCol w="7848872"/>
              </a:tblGrid>
              <a:tr h="198224"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Slovo úvodem  - </a:t>
                      </a:r>
                      <a:r>
                        <a:rPr lang="cs-CZ" sz="1400" dirty="0" err="1" smtClean="0"/>
                        <a:t>Conference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opening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remarks</a:t>
                      </a:r>
                      <a:endParaRPr lang="cs-CZ" sz="1400" dirty="0" smtClean="0"/>
                    </a:p>
                    <a:p>
                      <a:r>
                        <a:rPr lang="cs-CZ" sz="1400" dirty="0" smtClean="0"/>
                        <a:t>PAVEL BARAN</a:t>
                      </a:r>
                    </a:p>
                    <a:p>
                      <a:r>
                        <a:rPr lang="cs-CZ" sz="1400" dirty="0" smtClean="0"/>
                        <a:t>Prezident České koksárenské společnosti</a:t>
                      </a:r>
                    </a:p>
                    <a:p>
                      <a:r>
                        <a:rPr lang="cs-CZ" sz="1400" dirty="0" smtClean="0"/>
                        <a:t>President </a:t>
                      </a:r>
                      <a:r>
                        <a:rPr lang="cs-CZ" sz="1400" dirty="0" err="1" smtClean="0"/>
                        <a:t>of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the</a:t>
                      </a:r>
                      <a:r>
                        <a:rPr lang="cs-CZ" sz="1400" dirty="0" smtClean="0"/>
                        <a:t> Czech </a:t>
                      </a:r>
                      <a:r>
                        <a:rPr lang="cs-CZ" sz="1400" dirty="0" err="1" smtClean="0"/>
                        <a:t>Cokemaking</a:t>
                      </a:r>
                      <a:r>
                        <a:rPr lang="cs-CZ" sz="1400" dirty="0" smtClean="0"/>
                        <a:t> Society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 action="ppaction://hlinkpres?slideindex=1&amp;slidetitle="/>
                        </a:rPr>
                        <a:t>10:10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cap="all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Zkušenosti s provozováním technologického uzlu regenerace pracího oleje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Experience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operation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technological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unit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washing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oil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regeneration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V. GAJDZICA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1" kern="1200" cap="all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 action="ppaction://hlinkpres?slideindex=1&amp;slidetitle="/>
                        </a:rPr>
                        <a:t>10:35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cap="all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Zvláštnosti v požadavcích na návrh a realizaci chemické části koksovny pro asijský (indický) trh 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Special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requirements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design and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implementation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chemical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parts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coke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plant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Asian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(Indian) market</a:t>
                      </a:r>
                    </a:p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cs-CZ" sz="1400" kern="1200" cap="all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SURÝ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 action="ppaction://hlinkpres?slideindex=1&amp;slidetitle="/>
                        </a:rPr>
                        <a:t>11:00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cap="all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Kvalita a životnost pracího oleje a jeho směsí s </a:t>
                      </a:r>
                      <a:r>
                        <a:rPr lang="cs-CZ" sz="1400" b="1" kern="1200" cap="all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biodieslem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Quality and durability of the wash oil and its mixtures with biodiesel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400" kern="1200" cap="all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M. VEČEŘ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400" b="1" kern="1200" cap="all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 action="ppaction://hlinkpres?slideindex=1&amp;slidetitle="/>
                        </a:rPr>
                        <a:t>11:25</a:t>
                      </a:r>
                      <a:endParaRPr lang="cs-CZ" sz="1400" b="1" kern="1200" cap="all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kern="1200" cap="all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Effective ways to remove H2S in the coke oven gas by means of caustic soda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Efektivní způsoby odstraňování sirovodíku z koksárenského plynu pomocí sodného louhu</a:t>
                      </a:r>
                    </a:p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lang="cs-CZ" sz="1400" kern="1200" cap="all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GOGILAN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12:00</a:t>
                      </a:r>
                      <a:endParaRPr lang="cs-CZ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OBĚD</a:t>
                      </a:r>
                      <a:r>
                        <a:rPr lang="cs-CZ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LUNCH</a:t>
                      </a:r>
                    </a:p>
                    <a:p>
                      <a:endParaRPr lang="cs-CZ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578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/ Agenda 10.11.21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1788387"/>
              </p:ext>
            </p:extLst>
          </p:nvPr>
        </p:nvGraphicFramePr>
        <p:xfrm>
          <a:off x="1775520" y="2060848"/>
          <a:ext cx="8640960" cy="40284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92088"/>
                <a:gridCol w="7848872"/>
              </a:tblGrid>
              <a:tr h="198224"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 action="ppaction://hlinkpres?slideindex=1&amp;slidetitle="/>
                        </a:rPr>
                        <a:t>14:00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cap="all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Odborná expertíza komínu koksárenské baterie</a:t>
                      </a:r>
                    </a:p>
                    <a:p>
                      <a:r>
                        <a:rPr lang="cs-CZ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Expertise</a:t>
                      </a:r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cs-CZ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coke</a:t>
                      </a:r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oven</a:t>
                      </a:r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chimney</a:t>
                      </a:r>
                      <a:r>
                        <a:rPr lang="cs-CZ" sz="1400" b="1" kern="1200" cap="all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algn="l" defTabSz="914400" rtl="0" eaLnBrk="1" latinLnBrk="0" hangingPunct="1"/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C. KRAMÁR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 action="ppaction://hlinkpres?slideindex=1&amp;slidetitle="/>
                        </a:rPr>
                        <a:t>14:25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 smtClean="0"/>
                        <a:t>UHELNÉ HORNICTVÍ V OSTRAVSKO - KARVINSKÉM REVÍRU 1990 – 2022</a:t>
                      </a:r>
                    </a:p>
                    <a:p>
                      <a:r>
                        <a:rPr lang="cs-CZ" sz="1400" dirty="0" err="1" smtClean="0"/>
                        <a:t>Coal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mining</a:t>
                      </a:r>
                      <a:r>
                        <a:rPr lang="cs-CZ" sz="1400" dirty="0" smtClean="0"/>
                        <a:t> in </a:t>
                      </a:r>
                      <a:r>
                        <a:rPr lang="cs-CZ" sz="1400" dirty="0" err="1" smtClean="0"/>
                        <a:t>the</a:t>
                      </a:r>
                      <a:r>
                        <a:rPr lang="cs-CZ" sz="1400" dirty="0" smtClean="0"/>
                        <a:t> Ostrava - Karviná </a:t>
                      </a:r>
                      <a:r>
                        <a:rPr lang="cs-CZ" sz="1400" dirty="0" err="1" smtClean="0"/>
                        <a:t>district</a:t>
                      </a:r>
                      <a:r>
                        <a:rPr lang="cs-CZ" sz="1400" dirty="0" smtClean="0"/>
                        <a:t> 1990 - 2022</a:t>
                      </a:r>
                    </a:p>
                    <a:p>
                      <a:r>
                        <a:rPr lang="cs-CZ" sz="1400" dirty="0" smtClean="0"/>
                        <a:t>Z. PIECH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1" kern="1200" cap="all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 action="ppaction://hlinkpres?slideindex=1&amp;slidetitle="/>
                        </a:rPr>
                        <a:t>14:50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SNAHA NENÍ KOKSOVATELNÁ</a:t>
                      </a:r>
                    </a:p>
                    <a:p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can't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coke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effort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V. SLAVÍKOVÁ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 action="ppaction://hlinkpres?slideindex=1&amp;slidetitle="/>
                        </a:rPr>
                        <a:t>15:15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 smtClean="0"/>
                        <a:t>THE WORLD COKING COAL RESERVES – AVAILABILITY AND QUALITY</a:t>
                      </a:r>
                    </a:p>
                    <a:p>
                      <a:r>
                        <a:rPr lang="cs-CZ" sz="1400" dirty="0" smtClean="0"/>
                        <a:t>Dostupnost a kvalita světových zásob koksovatelného uhlí</a:t>
                      </a:r>
                    </a:p>
                    <a:p>
                      <a:r>
                        <a:rPr lang="cs-CZ" sz="1400" dirty="0" smtClean="0"/>
                        <a:t>M.REJDAK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400" b="1" kern="1200" cap="all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 action="ppaction://hlinkpres?slideindex=1&amp;slidetitle="/>
                        </a:rPr>
                        <a:t>15:40</a:t>
                      </a:r>
                      <a:endParaRPr lang="cs-CZ" sz="1400" b="1" kern="1200" cap="all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COKE PLANT SCHWELGERN - CHALLENGES AND FUTURE TASKS</a:t>
                      </a:r>
                    </a:p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Koksovna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Schwelgern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- výzvy a nadcházející úkoly</a:t>
                      </a:r>
                    </a:p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P. LISZIO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16:05</a:t>
                      </a:r>
                      <a:endParaRPr lang="cs-CZ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PŘESTÁVKA - COFFEE BREAK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438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/ Agenda 10.11.21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5244755"/>
              </p:ext>
            </p:extLst>
          </p:nvPr>
        </p:nvGraphicFramePr>
        <p:xfrm>
          <a:off x="1775520" y="2060848"/>
          <a:ext cx="8640960" cy="36677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92088"/>
                <a:gridCol w="7848872"/>
              </a:tblGrid>
              <a:tr h="198224"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 action="ppaction://hlinkpres?slideindex=1&amp;slidetitle="/>
                        </a:rPr>
                        <a:t>16:30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KOKSÁRENSKÉ STROJE PRACUJÍCÍ V BEZOBSLUŽNÉM PROVOZU A JEJICH POLOHOVÁNÍ POMOCÍ SPKV-03</a:t>
                      </a:r>
                    </a:p>
                    <a:p>
                      <a:r>
                        <a:rPr lang="cs-CZ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Cokemaking</a:t>
                      </a:r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machines</a:t>
                      </a:r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working</a:t>
                      </a:r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cs-CZ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manless</a:t>
                      </a:r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operation</a:t>
                      </a:r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cs-CZ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their</a:t>
                      </a:r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positioning</a:t>
                      </a:r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by SPKV-03</a:t>
                      </a:r>
                    </a:p>
                    <a:p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J. KUBICKÝ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 action="ppaction://hlinkpres?slideindex=1&amp;slidetitle="/>
                        </a:rPr>
                        <a:t>16:55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IMPACTS OF FLUCTUATING COAL PROPERTIES ON COKE QUALITY PREDICTIONS</a:t>
                      </a:r>
                    </a:p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Dopady kolísajících vlastností uhlí na predikci kvality koksu</a:t>
                      </a:r>
                    </a:p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 M. BECKMANN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1" kern="1200" cap="all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 action="ppaction://hlinkpres?slideindex=1&amp;slidetitle="/>
                        </a:rPr>
                        <a:t>17:20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little insight into what has been happening beyond the border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V. STISKALA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 action="ppaction://hlinkpres?slideindex=1&amp;slidetitle="/>
                        </a:rPr>
                        <a:t>17:55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 smtClean="0"/>
                        <a:t>VÝVOJ KVALITY ČERNOUHELNÉHO DEHTU</a:t>
                      </a:r>
                      <a:r>
                        <a:rPr lang="cs-CZ" sz="1400" dirty="0" smtClean="0"/>
                        <a:t> </a:t>
                      </a:r>
                    </a:p>
                    <a:p>
                      <a:r>
                        <a:rPr lang="cs-CZ" sz="1400" dirty="0" err="1" smtClean="0"/>
                        <a:t>Development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quality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of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coal</a:t>
                      </a:r>
                      <a:r>
                        <a:rPr lang="cs-CZ" sz="1400" dirty="0" smtClean="0"/>
                        <a:t> tar </a:t>
                      </a:r>
                    </a:p>
                    <a:p>
                      <a:r>
                        <a:rPr lang="cs-CZ" sz="1400" dirty="0" smtClean="0"/>
                        <a:t>R. SÍVEK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400" b="1" kern="1200" cap="all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18:20</a:t>
                      </a:r>
                      <a:endParaRPr lang="cs-CZ" sz="1400" b="1" kern="1200" cap="all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ZÁVĚREČNÉ SHRNUTÍ - CLOSING REMARKS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19:30</a:t>
                      </a:r>
                      <a:endParaRPr lang="cs-CZ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SPOLEČENSKÝ VEČER - GALA DINNER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283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/ Agenda </a:t>
            </a:r>
            <a:r>
              <a:rPr lang="cs-CZ" dirty="0" smtClean="0"/>
              <a:t>11.11.21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1630241"/>
              </p:ext>
            </p:extLst>
          </p:nvPr>
        </p:nvGraphicFramePr>
        <p:xfrm>
          <a:off x="1775520" y="1409989"/>
          <a:ext cx="8640960" cy="42418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92088"/>
                <a:gridCol w="7848872"/>
              </a:tblGrid>
              <a:tr h="198224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hlinkClick r:id="rId2" action="ppaction://hlinkpres?slideindex=1&amp;slidetitle="/>
                        </a:rPr>
                        <a:t>O9:00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 smtClean="0"/>
                        <a:t>VÝVOJ KVALITY ČERNOUHELNÉHO DEHTU</a:t>
                      </a:r>
                      <a:r>
                        <a:rPr lang="cs-CZ" sz="1400" dirty="0" smtClean="0"/>
                        <a:t> </a:t>
                      </a:r>
                    </a:p>
                    <a:p>
                      <a:r>
                        <a:rPr lang="cs-CZ" sz="1400" dirty="0" err="1" smtClean="0"/>
                        <a:t>Development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quality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of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coal</a:t>
                      </a:r>
                      <a:r>
                        <a:rPr lang="cs-CZ" sz="1400" dirty="0" smtClean="0"/>
                        <a:t> tar </a:t>
                      </a:r>
                    </a:p>
                    <a:p>
                      <a:r>
                        <a:rPr lang="cs-CZ" sz="1400" dirty="0" smtClean="0"/>
                        <a:t>R. SÍVEK</a:t>
                      </a:r>
                    </a:p>
                  </a:txBody>
                  <a:tcPr/>
                </a:tc>
              </a:tr>
              <a:tr h="198224"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 action="ppaction://hlinkpres?slideindex=1&amp;slidetitle="/>
                        </a:rPr>
                        <a:t>09:25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VLIV PETROGRAFICKÉHO SLOŽENÍ UHLÍ NA ROZPÍNAVOST PĚCHOVANÉ UHELNÉ VSÁZKY </a:t>
                      </a:r>
                    </a:p>
                    <a:p>
                      <a:r>
                        <a:rPr lang="cs-CZ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Impact</a:t>
                      </a:r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petrography</a:t>
                      </a:r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rank </a:t>
                      </a:r>
                      <a:r>
                        <a:rPr lang="cs-CZ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distribution</a:t>
                      </a:r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 </a:t>
                      </a:r>
                      <a:r>
                        <a:rPr lang="cs-CZ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oven</a:t>
                      </a:r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wall</a:t>
                      </a:r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pressure</a:t>
                      </a:r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stamp</a:t>
                      </a:r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chargé</a:t>
                      </a:r>
                    </a:p>
                    <a:p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P. BARAN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 action="ppaction://hlinkpres?slideindex=1&amp;slidetitle="/>
                        </a:rPr>
                        <a:t>09:50</a:t>
                      </a:r>
                      <a:endParaRPr lang="cs-CZ" sz="1400" dirty="0" smtClean="0"/>
                    </a:p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 smtClean="0"/>
                        <a:t>NAJČASTEJŠIE SA VYSKYTUJÚCE FAKTORY PRÁCE A PRACOVNÉHO PROSTREDIA V KOKSÁRENSTVE</a:t>
                      </a:r>
                    </a:p>
                    <a:p>
                      <a:r>
                        <a:rPr lang="cs-CZ" sz="1400" dirty="0" err="1" smtClean="0"/>
                        <a:t>The</a:t>
                      </a:r>
                      <a:r>
                        <a:rPr lang="cs-CZ" sz="1400" dirty="0" smtClean="0"/>
                        <a:t> most </a:t>
                      </a:r>
                      <a:r>
                        <a:rPr lang="cs-CZ" sz="1400" dirty="0" err="1" smtClean="0"/>
                        <a:t>common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factors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of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work</a:t>
                      </a:r>
                      <a:r>
                        <a:rPr lang="cs-CZ" sz="1400" dirty="0" smtClean="0"/>
                        <a:t> and </a:t>
                      </a:r>
                      <a:r>
                        <a:rPr lang="cs-CZ" sz="1400" dirty="0" err="1" smtClean="0"/>
                        <a:t>working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environment</a:t>
                      </a:r>
                      <a:r>
                        <a:rPr lang="cs-CZ" sz="1400" dirty="0" smtClean="0"/>
                        <a:t> in </a:t>
                      </a:r>
                      <a:r>
                        <a:rPr lang="cs-CZ" sz="1400" dirty="0" err="1" smtClean="0"/>
                        <a:t>cokemaking</a:t>
                      </a:r>
                      <a:endParaRPr lang="cs-CZ" sz="1400" dirty="0" smtClean="0"/>
                    </a:p>
                    <a:p>
                      <a:r>
                        <a:rPr lang="cs-CZ" sz="1400" dirty="0" smtClean="0"/>
                        <a:t>G. RUSNÁK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 action="ppaction://hlinkpres?slideindex=1&amp;slidetitle="/>
                        </a:rPr>
                        <a:t>10:15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REALIZACE PROTIPRAŠNÝCH OPATŘENÍ V HNĚDOUHELNÝCH DOLECH</a:t>
                      </a:r>
                    </a:p>
                    <a:p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Implementation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anti-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dust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measures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brown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coal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operations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D. HIRMAN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 action="ppaction://hlinkpres?slideindex=1&amp;slidetitle="/>
                        </a:rPr>
                        <a:t>10:45</a:t>
                      </a:r>
                      <a:endParaRPr lang="cs-CZ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RENOVATION AND LIFETIME EXTENSION OF EXISTING COKE OVEN PLANTS</a:t>
                      </a:r>
                    </a:p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Opravy a prodlužování životnosti v současnosti provozovaných koksovnách</a:t>
                      </a:r>
                    </a:p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S. TOGNOZZI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ZÁVĚR KONFERENCE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END OD THE CONFERENCE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534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/ Agenda </a:t>
            </a:r>
            <a:r>
              <a:rPr lang="cs-CZ" dirty="0" smtClean="0"/>
              <a:t>11.11.21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0297054"/>
              </p:ext>
            </p:extLst>
          </p:nvPr>
        </p:nvGraphicFramePr>
        <p:xfrm>
          <a:off x="1775520" y="1409989"/>
          <a:ext cx="8640960" cy="10464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92088"/>
                <a:gridCol w="7848872"/>
              </a:tblGrid>
              <a:tr h="198224"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11:30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OBĚD - LUNCH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16:00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Odpolední program pro účastníky exkurze</a:t>
                      </a:r>
                      <a:r>
                        <a:rPr lang="cs-CZ" sz="1400" baseline="0" dirty="0" smtClean="0"/>
                        <a:t>  -  </a:t>
                      </a:r>
                      <a:r>
                        <a:rPr lang="cs-CZ" sz="1400" dirty="0" smtClean="0"/>
                        <a:t>Večeře zajištěna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22:00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Návrat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hotelu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Clarion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Return to the Clarion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hote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Zástupný symbol pro obsah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38592922"/>
              </p:ext>
            </p:extLst>
          </p:nvPr>
        </p:nvGraphicFramePr>
        <p:xfrm>
          <a:off x="1775520" y="3912236"/>
          <a:ext cx="8640960" cy="20116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92088"/>
                <a:gridCol w="7848872"/>
              </a:tblGrid>
              <a:tr h="198224"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07:05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Exkurze do OKD, a.s. – důl ČSM</a:t>
                      </a:r>
                    </a:p>
                    <a:p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dle registrace</a:t>
                      </a:r>
                    </a:p>
                    <a:p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Odjezd od hotelu</a:t>
                      </a:r>
                    </a:p>
                    <a:p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Oběd zajištěn</a:t>
                      </a:r>
                    </a:p>
                    <a:p>
                      <a:endParaRPr lang="cs-CZ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Plant visit to OKD – </a:t>
                      </a:r>
                      <a:r>
                        <a:rPr lang="cs-CZ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</a:t>
                      </a:r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ČSM</a:t>
                      </a:r>
                    </a:p>
                    <a:p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per </a:t>
                      </a:r>
                      <a:r>
                        <a:rPr lang="cs-CZ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registration</a:t>
                      </a:r>
                      <a:endParaRPr lang="cs-CZ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Departure</a:t>
                      </a:r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</a:t>
                      </a:r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hotel</a:t>
                      </a:r>
                    </a:p>
                    <a:p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Lunch </a:t>
                      </a:r>
                      <a:r>
                        <a:rPr lang="cs-CZ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included</a:t>
                      </a:r>
                      <a:endParaRPr lang="cs-CZ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 bwMode="auto">
          <a:xfrm>
            <a:off x="676885" y="28527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defTabSz="457200" eaLnBrk="1" hangingPunct="1"/>
            <a:r>
              <a:rPr lang="cs-CZ" sz="3600" dirty="0">
                <a:solidFill>
                  <a:schemeClr val="accent1"/>
                </a:solidFill>
              </a:rPr>
              <a:t>Program / Agenda 12.11.21</a:t>
            </a:r>
          </a:p>
        </p:txBody>
      </p:sp>
    </p:spTree>
    <p:extLst>
      <p:ext uri="{BB962C8B-B14F-4D97-AF65-F5344CB8AC3E}">
        <p14:creationId xmlns:p14="http://schemas.microsoft.com/office/powerpoint/2010/main" val="1069628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2193</TotalTime>
  <Words>537</Words>
  <Application>Microsoft Office PowerPoint</Application>
  <PresentationFormat>Širokoúhlá obrazovka</PresentationFormat>
  <Paragraphs>121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Faseta</vt:lpstr>
      <vt:lpstr>37. MEZINÁRODNÍ KOKSÁRENSKÁ KONFERENCE  37th INTERNATIONAL COKEMAKING CONFERENCE</vt:lpstr>
      <vt:lpstr>Program / Agenda 10.11.21</vt:lpstr>
      <vt:lpstr>Program / Agenda 10.11.21</vt:lpstr>
      <vt:lpstr>Program / Agenda 10.11.21</vt:lpstr>
      <vt:lpstr>Program / Agenda 11.11.21</vt:lpstr>
      <vt:lpstr>Program / Agenda 11.11.21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SCzudek</dc:creator>
  <cp:lastModifiedBy>Czudek Stanislav</cp:lastModifiedBy>
  <cp:revision>132</cp:revision>
  <cp:lastPrinted>2017-10-24T08:35:47Z</cp:lastPrinted>
  <dcterms:created xsi:type="dcterms:W3CDTF">2008-11-18T09:16:56Z</dcterms:created>
  <dcterms:modified xsi:type="dcterms:W3CDTF">2021-11-11T07:16:51Z</dcterms:modified>
</cp:coreProperties>
</file>